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313" r:id="rId3"/>
    <p:sldId id="314" r:id="rId4"/>
    <p:sldId id="316" r:id="rId5"/>
    <p:sldId id="317" r:id="rId6"/>
    <p:sldId id="318" r:id="rId7"/>
    <p:sldId id="319" r:id="rId8"/>
    <p:sldId id="320" r:id="rId9"/>
    <p:sldId id="321" r:id="rId10"/>
    <p:sldId id="322" r:id="rId11"/>
    <p:sldId id="323" r:id="rId12"/>
    <p:sldId id="324" r:id="rId13"/>
    <p:sldId id="32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9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838" autoAdjust="0"/>
    <p:restoredTop sz="94660"/>
  </p:normalViewPr>
  <p:slideViewPr>
    <p:cSldViewPr showGuides="1">
      <p:cViewPr varScale="1">
        <p:scale>
          <a:sx n="58" d="100"/>
          <a:sy n="58" d="100"/>
        </p:scale>
        <p:origin x="-595" y="-82"/>
      </p:cViewPr>
      <p:guideLst>
        <p:guide orient="horz" pos="2160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1608184"/>
            <a:ext cx="424847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/>
              <a:t>Школа начала утро с зарядки и бега. Прошли классные часы и информационные блоки.  Кадеты 6Б класса провели подвижные игры на свежем воздухе.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Всемирный  день здоровья</a:t>
            </a:r>
          </a:p>
        </p:txBody>
      </p:sp>
      <p:pic>
        <p:nvPicPr>
          <p:cNvPr id="1027" name="Picture 3" descr="C:\Users\user\Desktop\6Б апр День здоровь\IMG_73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040" y="3645024"/>
            <a:ext cx="3995936" cy="2663957"/>
          </a:xfrm>
          <a:prstGeom prst="rect">
            <a:avLst/>
          </a:prstGeom>
          <a:noFill/>
        </p:spPr>
      </p:pic>
      <p:pic>
        <p:nvPicPr>
          <p:cNvPr id="1028" name="Picture 4" descr="C:\Users\user\Desktop\6Б апр День здоровь\IMG_74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81000"/>
            <a:ext cx="4067944" cy="2711963"/>
          </a:xfrm>
          <a:prstGeom prst="rect">
            <a:avLst/>
          </a:prstGeom>
          <a:noFill/>
        </p:spPr>
      </p:pic>
      <p:pic>
        <p:nvPicPr>
          <p:cNvPr id="1029" name="Picture 5" descr="C:\Users\user\Desktop\6Б апр День здоровь\IMG_73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573016"/>
            <a:ext cx="4031940" cy="26879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2162180"/>
            <a:ext cx="42484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44624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День поднятия флага России</a:t>
            </a:r>
          </a:p>
        </p:txBody>
      </p:sp>
      <p:pic>
        <p:nvPicPr>
          <p:cNvPr id="1026" name="Picture 2" descr="C:\Users\user\Desktop\Флаг поднятие гимны\IMG_20220425_075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656692"/>
            <a:ext cx="3467877" cy="2600908"/>
          </a:xfrm>
          <a:prstGeom prst="rect">
            <a:avLst/>
          </a:prstGeom>
          <a:noFill/>
        </p:spPr>
      </p:pic>
      <p:pic>
        <p:nvPicPr>
          <p:cNvPr id="1027" name="Picture 3" descr="C:\Users\user\Desktop\Флаг поднятие гимны\IMG_20220425_0751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773324"/>
            <a:ext cx="3312368" cy="2484276"/>
          </a:xfrm>
          <a:prstGeom prst="rect">
            <a:avLst/>
          </a:prstGeom>
          <a:noFill/>
        </p:spPr>
      </p:pic>
      <p:pic>
        <p:nvPicPr>
          <p:cNvPr id="1028" name="Picture 4" descr="C:\Users\user\Desktop\Флаг поднятие гимны\IMG_20220425_0754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81611" y="3429000"/>
            <a:ext cx="2376264" cy="3168352"/>
          </a:xfrm>
          <a:prstGeom prst="rect">
            <a:avLst/>
          </a:prstGeom>
          <a:noFill/>
        </p:spPr>
      </p:pic>
      <p:pic>
        <p:nvPicPr>
          <p:cNvPr id="1029" name="Picture 5" descr="C:\Users\user\Desktop\Флаг поднятие гимны\IMG-20220425-WA00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9014" y="3429000"/>
            <a:ext cx="2376264" cy="3168352"/>
          </a:xfrm>
          <a:prstGeom prst="rect">
            <a:avLst/>
          </a:prstGeom>
          <a:noFill/>
        </p:spPr>
      </p:pic>
      <p:pic>
        <p:nvPicPr>
          <p:cNvPr id="1030" name="Picture 6" descr="C:\Users\user\Desktop\Флаг поднятие гимны\IMG-20220425-WA00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15658" y="3429000"/>
            <a:ext cx="2376264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День открытых дверей</a:t>
            </a:r>
          </a:p>
        </p:txBody>
      </p:sp>
      <p:pic>
        <p:nvPicPr>
          <p:cNvPr id="2050" name="Picture 2" descr="C:\Users\user\Desktop\День открытых дверей\IMG_20220423_1045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045" y="3789040"/>
            <a:ext cx="3803915" cy="2852936"/>
          </a:xfrm>
          <a:prstGeom prst="rect">
            <a:avLst/>
          </a:prstGeom>
          <a:noFill/>
        </p:spPr>
      </p:pic>
      <p:pic>
        <p:nvPicPr>
          <p:cNvPr id="2051" name="Picture 3" descr="C:\Users\user\Desktop\День открытых дверей\IMG_20220423_105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789040"/>
            <a:ext cx="3779912" cy="2834934"/>
          </a:xfrm>
          <a:prstGeom prst="rect">
            <a:avLst/>
          </a:prstGeom>
          <a:noFill/>
        </p:spPr>
      </p:pic>
      <p:pic>
        <p:nvPicPr>
          <p:cNvPr id="2052" name="Picture 4" descr="C:\Users\user\Desktop\День открытых дверей\IMG_20220423_1055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045" y="720080"/>
            <a:ext cx="3803915" cy="2852936"/>
          </a:xfrm>
          <a:prstGeom prst="rect">
            <a:avLst/>
          </a:prstGeom>
          <a:noFill/>
        </p:spPr>
      </p:pic>
      <p:pic>
        <p:nvPicPr>
          <p:cNvPr id="2053" name="Picture 5" descr="C:\Users\user\Desktop\День открытых дверей\IMG_20220423_1053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692696"/>
            <a:ext cx="3851920" cy="28889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Зональный этап «Зарница»</a:t>
            </a:r>
          </a:p>
        </p:txBody>
      </p:sp>
      <p:pic>
        <p:nvPicPr>
          <p:cNvPr id="1026" name="Picture 2" descr="C:\Users\user\Desktop\Зарница зона\IMG-20220422-WA0000.jpg"/>
          <p:cNvPicPr>
            <a:picLocks noChangeAspect="1" noChangeArrowheads="1"/>
          </p:cNvPicPr>
          <p:nvPr/>
        </p:nvPicPr>
        <p:blipFill>
          <a:blip r:embed="rId2" cstate="print"/>
          <a:srcRect l="6915" t="15326" r="4918" b="17619"/>
          <a:stretch>
            <a:fillRect/>
          </a:stretch>
        </p:blipFill>
        <p:spPr bwMode="auto">
          <a:xfrm>
            <a:off x="4716016" y="4077072"/>
            <a:ext cx="4104456" cy="2333906"/>
          </a:xfrm>
          <a:prstGeom prst="rect">
            <a:avLst/>
          </a:prstGeom>
          <a:noFill/>
        </p:spPr>
      </p:pic>
      <p:pic>
        <p:nvPicPr>
          <p:cNvPr id="1028" name="Picture 4" descr="C:\Users\user\Desktop\Зарница зона\DZDytaWefqpq_kBh33rUx3TfTLeqVFT7Q80LCW2_BHkwAchvKWCJt5pmw54MxSigC-7b73jf9c4IXvDZQnUSJw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826" y="4077072"/>
            <a:ext cx="4037158" cy="2270902"/>
          </a:xfrm>
          <a:prstGeom prst="rect">
            <a:avLst/>
          </a:prstGeom>
          <a:noFill/>
        </p:spPr>
      </p:pic>
      <p:pic>
        <p:nvPicPr>
          <p:cNvPr id="1029" name="Picture 5" descr="C:\Users\user\Desktop\Зарница зона\got00IPpXEIujVHZooSuovnzhSFfBrhCJkZfHYufzhcEzq-WEuRtPjZmBRFwxpwFCTzXCdrDFRhvEyY-CBD15Baa.jpg"/>
          <p:cNvPicPr>
            <a:picLocks noChangeAspect="1" noChangeArrowheads="1"/>
          </p:cNvPicPr>
          <p:nvPr/>
        </p:nvPicPr>
        <p:blipFill>
          <a:blip r:embed="rId4" cstate="print"/>
          <a:srcRect t="11345" r="7759" b="33483"/>
          <a:stretch>
            <a:fillRect/>
          </a:stretch>
        </p:blipFill>
        <p:spPr bwMode="auto">
          <a:xfrm>
            <a:off x="395535" y="836712"/>
            <a:ext cx="8346927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41764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Республиканские соревнования </a:t>
            </a:r>
          </a:p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на кубок ветеранов ВОВ, 2 место </a:t>
            </a:r>
          </a:p>
        </p:txBody>
      </p:sp>
      <p:pic>
        <p:nvPicPr>
          <p:cNvPr id="1026" name="Picture 2" descr="C:\Users\user\Desktop\кубок ветеранов\IMG-20220507-WA0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8072" y="3645024"/>
            <a:ext cx="3746376" cy="2809782"/>
          </a:xfrm>
          <a:prstGeom prst="rect">
            <a:avLst/>
          </a:prstGeom>
          <a:noFill/>
        </p:spPr>
      </p:pic>
      <p:pic>
        <p:nvPicPr>
          <p:cNvPr id="1027" name="Picture 3" descr="C:\Users\user\Desktop\кубок ветеранов\IMG-20220507-WA0038.jpg"/>
          <p:cNvPicPr>
            <a:picLocks noChangeAspect="1" noChangeArrowheads="1"/>
          </p:cNvPicPr>
          <p:nvPr/>
        </p:nvPicPr>
        <p:blipFill>
          <a:blip r:embed="rId3" cstate="print"/>
          <a:srcRect l="9930" t="23170" r="3536"/>
          <a:stretch>
            <a:fillRect/>
          </a:stretch>
        </p:blipFill>
        <p:spPr bwMode="auto">
          <a:xfrm>
            <a:off x="4788024" y="476672"/>
            <a:ext cx="4032448" cy="2685194"/>
          </a:xfrm>
          <a:prstGeom prst="rect">
            <a:avLst/>
          </a:prstGeom>
          <a:noFill/>
        </p:spPr>
      </p:pic>
      <p:pic>
        <p:nvPicPr>
          <p:cNvPr id="1028" name="Picture 4" descr="C:\Users\user\Desktop\кубок ветеранов\IMG-20220507-WA0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697560"/>
            <a:ext cx="3674368" cy="2755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355976" y="260648"/>
            <a:ext cx="42484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Дорога к обелиску</a:t>
            </a:r>
          </a:p>
        </p:txBody>
      </p:sp>
      <p:pic>
        <p:nvPicPr>
          <p:cNvPr id="1026" name="Picture 2" descr="C:\Users\user\Desktop\субботник\IMG-20220408-WA0006.jpg"/>
          <p:cNvPicPr>
            <a:picLocks noChangeAspect="1" noChangeArrowheads="1"/>
          </p:cNvPicPr>
          <p:nvPr/>
        </p:nvPicPr>
        <p:blipFill>
          <a:blip r:embed="rId2" cstate="print"/>
          <a:srcRect l="11315"/>
          <a:stretch>
            <a:fillRect/>
          </a:stretch>
        </p:blipFill>
        <p:spPr bwMode="auto">
          <a:xfrm>
            <a:off x="5508104" y="764704"/>
            <a:ext cx="3386336" cy="2863788"/>
          </a:xfrm>
          <a:prstGeom prst="rect">
            <a:avLst/>
          </a:prstGeom>
          <a:noFill/>
        </p:spPr>
      </p:pic>
      <p:pic>
        <p:nvPicPr>
          <p:cNvPr id="2" name="Picture 2" descr="C:\Users\user\Desktop\Субботник\IMG-20220421-WA0008.jpg"/>
          <p:cNvPicPr>
            <a:picLocks noChangeAspect="1" noChangeArrowheads="1"/>
          </p:cNvPicPr>
          <p:nvPr/>
        </p:nvPicPr>
        <p:blipFill>
          <a:blip r:embed="rId3" cstate="print"/>
          <a:srcRect t="17451" b="32150"/>
          <a:stretch>
            <a:fillRect/>
          </a:stretch>
        </p:blipFill>
        <p:spPr bwMode="auto">
          <a:xfrm>
            <a:off x="5544456" y="3789040"/>
            <a:ext cx="3348024" cy="2808312"/>
          </a:xfrm>
          <a:prstGeom prst="rect">
            <a:avLst/>
          </a:prstGeom>
          <a:noFill/>
        </p:spPr>
      </p:pic>
      <p:pic>
        <p:nvPicPr>
          <p:cNvPr id="3074" name="Picture 2" descr="C:\Users\user\Desktop\352 весна\IMG-20220423-WA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800196"/>
            <a:ext cx="5040560" cy="2835315"/>
          </a:xfrm>
          <a:prstGeom prst="rect">
            <a:avLst/>
          </a:prstGeom>
          <a:noFill/>
        </p:spPr>
      </p:pic>
      <p:pic>
        <p:nvPicPr>
          <p:cNvPr id="3075" name="Picture 3" descr="C:\Users\user\Desktop\352 весна\IMG-20220421-WA0005.jpg"/>
          <p:cNvPicPr>
            <a:picLocks noChangeAspect="1" noChangeArrowheads="1"/>
          </p:cNvPicPr>
          <p:nvPr/>
        </p:nvPicPr>
        <p:blipFill>
          <a:blip r:embed="rId5" cstate="print"/>
          <a:srcRect t="20601" b="21650"/>
          <a:stretch>
            <a:fillRect/>
          </a:stretch>
        </p:blipFill>
        <p:spPr bwMode="auto">
          <a:xfrm>
            <a:off x="251520" y="734141"/>
            <a:ext cx="5040560" cy="29108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2162180"/>
            <a:ext cx="42484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/>
              <a:t>поэта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Субботники</a:t>
            </a:r>
          </a:p>
        </p:txBody>
      </p:sp>
      <p:pic>
        <p:nvPicPr>
          <p:cNvPr id="2050" name="Picture 2" descr="C:\Users\user\Desktop\Субботник апрель\IMG-20220409-WA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781236"/>
            <a:ext cx="3602360" cy="2701770"/>
          </a:xfrm>
          <a:prstGeom prst="rect">
            <a:avLst/>
          </a:prstGeom>
          <a:noFill/>
        </p:spPr>
      </p:pic>
      <p:pic>
        <p:nvPicPr>
          <p:cNvPr id="2" name="Picture 2" descr="C:\Users\user\Desktop\Субботник апрель\1wuIavxMsR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753038"/>
            <a:ext cx="3672408" cy="2754306"/>
          </a:xfrm>
          <a:prstGeom prst="rect">
            <a:avLst/>
          </a:prstGeom>
          <a:noFill/>
        </p:spPr>
      </p:pic>
      <p:pic>
        <p:nvPicPr>
          <p:cNvPr id="2051" name="Picture 3" descr="C:\Users\user\Desktop\Субботник апрель\girTWtWtPn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764704"/>
            <a:ext cx="3672408" cy="2754306"/>
          </a:xfrm>
          <a:prstGeom prst="rect">
            <a:avLst/>
          </a:prstGeom>
          <a:noFill/>
        </p:spPr>
      </p:pic>
      <p:pic>
        <p:nvPicPr>
          <p:cNvPr id="4098" name="Picture 2" descr="C:\Users\user\Desktop\Субботник\IMG_20220423_0821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3717032"/>
            <a:ext cx="3611893" cy="2708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2162180"/>
            <a:ext cx="42484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/>
              <a:t>поэта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88640"/>
            <a:ext cx="8820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Военно-спортивная игра ПОБЕДА</a:t>
            </a:r>
          </a:p>
        </p:txBody>
      </p:sp>
      <p:pic>
        <p:nvPicPr>
          <p:cNvPr id="3074" name="Picture 2" descr="C:\Users\user\Desktop\Победа\obtOWXYZKCU.jpg"/>
          <p:cNvPicPr>
            <a:picLocks noChangeAspect="1" noChangeArrowheads="1"/>
          </p:cNvPicPr>
          <p:nvPr/>
        </p:nvPicPr>
        <p:blipFill>
          <a:blip r:embed="rId2" cstate="print"/>
          <a:srcRect t="10000"/>
          <a:stretch>
            <a:fillRect/>
          </a:stretch>
        </p:blipFill>
        <p:spPr bwMode="auto">
          <a:xfrm>
            <a:off x="5148064" y="836712"/>
            <a:ext cx="3725265" cy="2592288"/>
          </a:xfrm>
          <a:prstGeom prst="rect">
            <a:avLst/>
          </a:prstGeom>
          <a:noFill/>
        </p:spPr>
      </p:pic>
      <p:pic>
        <p:nvPicPr>
          <p:cNvPr id="3075" name="Picture 3" descr="C:\Users\user\Desktop\Победа\46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836712"/>
            <a:ext cx="4574626" cy="2592288"/>
          </a:xfrm>
          <a:prstGeom prst="rect">
            <a:avLst/>
          </a:prstGeom>
          <a:noFill/>
        </p:spPr>
      </p:pic>
      <p:pic>
        <p:nvPicPr>
          <p:cNvPr id="3076" name="Picture 4" descr="C:\Users\user\Desktop\Победа\IMG-20220406-WA00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3789040"/>
            <a:ext cx="3744416" cy="2808312"/>
          </a:xfrm>
          <a:prstGeom prst="rect">
            <a:avLst/>
          </a:prstGeom>
          <a:noFill/>
        </p:spPr>
      </p:pic>
      <p:pic>
        <p:nvPicPr>
          <p:cNvPr id="2" name="Picture 2" descr="C:\Users\user\Desktop\ФОТО 3четверть\Победа\IMG-20220406-WA0016.jpg"/>
          <p:cNvPicPr>
            <a:picLocks noChangeAspect="1" noChangeArrowheads="1"/>
          </p:cNvPicPr>
          <p:nvPr/>
        </p:nvPicPr>
        <p:blipFill>
          <a:blip r:embed="rId5" cstate="print"/>
          <a:srcRect t="18750"/>
          <a:stretch>
            <a:fillRect/>
          </a:stretch>
        </p:blipFill>
        <p:spPr bwMode="auto">
          <a:xfrm>
            <a:off x="395536" y="3789040"/>
            <a:ext cx="4608512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2162180"/>
            <a:ext cx="42484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/>
              <a:t>поэта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07921"/>
            <a:ext cx="4752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День космонавтики</a:t>
            </a:r>
          </a:p>
        </p:txBody>
      </p:sp>
      <p:pic>
        <p:nvPicPr>
          <p:cNvPr id="4098" name="Picture 2" descr="C:\Users\user\Desktop\12 апреля фото\IMG-20220412-WA0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4034" y="836712"/>
            <a:ext cx="3825833" cy="2869375"/>
          </a:xfrm>
          <a:prstGeom prst="rect">
            <a:avLst/>
          </a:prstGeom>
          <a:noFill/>
        </p:spPr>
      </p:pic>
      <p:pic>
        <p:nvPicPr>
          <p:cNvPr id="4099" name="Picture 3" descr="C:\Users\user\Desktop\12 апреля фото\IMG-20220412-WA0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861048"/>
            <a:ext cx="3852466" cy="2880320"/>
          </a:xfrm>
          <a:prstGeom prst="rect">
            <a:avLst/>
          </a:prstGeom>
          <a:noFill/>
        </p:spPr>
      </p:pic>
      <p:pic>
        <p:nvPicPr>
          <p:cNvPr id="4100" name="Picture 4" descr="C:\Users\user\Desktop\12 апреля фото\IMG-20220412-WA0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870858"/>
            <a:ext cx="3827347" cy="2870510"/>
          </a:xfrm>
          <a:prstGeom prst="rect">
            <a:avLst/>
          </a:prstGeom>
          <a:noFill/>
        </p:spPr>
      </p:pic>
      <p:pic>
        <p:nvPicPr>
          <p:cNvPr id="2050" name="Picture 2" descr="C:\Users\user\Desktop\ФОТО 3четверть\12 апреля фото\IMG-20220412-WA00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836712"/>
            <a:ext cx="3816424" cy="28623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2162180"/>
            <a:ext cx="42484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/>
              <a:t>поэта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Ледовое побоище</a:t>
            </a:r>
          </a:p>
        </p:txBody>
      </p:sp>
      <p:pic>
        <p:nvPicPr>
          <p:cNvPr id="6146" name="Picture 2" descr="C:\Users\user\Desktop\квест фото\IMG_20220413_1308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3789040"/>
            <a:ext cx="3707903" cy="2780928"/>
          </a:xfrm>
          <a:prstGeom prst="rect">
            <a:avLst/>
          </a:prstGeom>
          <a:noFill/>
        </p:spPr>
      </p:pic>
      <p:pic>
        <p:nvPicPr>
          <p:cNvPr id="6147" name="Picture 3" descr="C:\Users\user\Desktop\квест фото\IMG_20220413_1322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980728"/>
            <a:ext cx="3552395" cy="2664296"/>
          </a:xfrm>
          <a:prstGeom prst="rect">
            <a:avLst/>
          </a:prstGeom>
          <a:noFill/>
        </p:spPr>
      </p:pic>
      <p:pic>
        <p:nvPicPr>
          <p:cNvPr id="6148" name="Picture 4" descr="C:\Users\user\Desktop\квест фото\IMG_20220413_1324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836712"/>
            <a:ext cx="3707904" cy="2780928"/>
          </a:xfrm>
          <a:prstGeom prst="rect">
            <a:avLst/>
          </a:prstGeom>
          <a:noFill/>
        </p:spPr>
      </p:pic>
      <p:pic>
        <p:nvPicPr>
          <p:cNvPr id="6149" name="Picture 5" descr="C:\Users\user\Desktop\квест фото\IMG_20220413_1306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861048"/>
            <a:ext cx="3599385" cy="26995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2162180"/>
            <a:ext cx="42484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/>
              <a:t>поэта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52565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Сборы 10 классов</a:t>
            </a:r>
          </a:p>
        </p:txBody>
      </p:sp>
      <p:pic>
        <p:nvPicPr>
          <p:cNvPr id="5122" name="Picture 2" descr="C:\Users\user\Desktop\сборы 10 класс\48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60648"/>
            <a:ext cx="3960440" cy="2970330"/>
          </a:xfrm>
          <a:prstGeom prst="rect">
            <a:avLst/>
          </a:prstGeom>
          <a:noFill/>
        </p:spPr>
      </p:pic>
      <p:pic>
        <p:nvPicPr>
          <p:cNvPr id="5123" name="Picture 3" descr="C:\Users\user\Desktop\сборы 10 класс\48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429000"/>
            <a:ext cx="4011712" cy="3008784"/>
          </a:xfrm>
          <a:prstGeom prst="rect">
            <a:avLst/>
          </a:prstGeom>
          <a:noFill/>
        </p:spPr>
      </p:pic>
      <p:pic>
        <p:nvPicPr>
          <p:cNvPr id="5124" name="Picture 4" descr="C:\Users\user\Desktop\сборы 10 класс\48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268760"/>
            <a:ext cx="3888432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-171400"/>
            <a:ext cx="4248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r>
              <a:rPr lang="ru-RU" sz="2400" dirty="0"/>
              <a:t> День единых действий, в память о геноциде советского народа нацистами и их пособниками в годы Великой Отечественной войны </a:t>
            </a:r>
            <a:endParaRPr lang="ru-RU" sz="2400" dirty="0">
              <a:latin typeface="Roboto" pitchFamily="2" charset="0"/>
              <a:ea typeface="Roboto" pitchFamily="2" charset="0"/>
              <a:cs typeface="+mj-cs"/>
            </a:endParaRPr>
          </a:p>
        </p:txBody>
      </p:sp>
      <p:pic>
        <p:nvPicPr>
          <p:cNvPr id="1026" name="Picture 2" descr="C:\Users\user\Desktop\19 апреля геноцид\IMG-20220418-WA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88640"/>
            <a:ext cx="3960440" cy="2970330"/>
          </a:xfrm>
          <a:prstGeom prst="rect">
            <a:avLst/>
          </a:prstGeom>
          <a:noFill/>
        </p:spPr>
      </p:pic>
      <p:pic>
        <p:nvPicPr>
          <p:cNvPr id="1027" name="Picture 3" descr="C:\Users\user\Desktop\19 апреля геноцид\IMG-20220419-WA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429000"/>
            <a:ext cx="3923928" cy="2933749"/>
          </a:xfrm>
          <a:prstGeom prst="rect">
            <a:avLst/>
          </a:prstGeom>
          <a:noFill/>
        </p:spPr>
      </p:pic>
      <p:pic>
        <p:nvPicPr>
          <p:cNvPr id="1028" name="Picture 4" descr="C:\Users\user\Desktop\19 апреля геноцид\IMG_20220419_1320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429000"/>
            <a:ext cx="3995936" cy="2996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2162180"/>
            <a:ext cx="42484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/>
              <a:t>поэта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>
                <a:latin typeface="Roboto" pitchFamily="2" charset="0"/>
                <a:ea typeface="Roboto" pitchFamily="2" charset="0"/>
                <a:cs typeface="+mj-cs"/>
              </a:rPr>
              <a:t>Я то, что я ем</a:t>
            </a:r>
          </a:p>
        </p:txBody>
      </p:sp>
      <p:pic>
        <p:nvPicPr>
          <p:cNvPr id="1026" name="Picture 2" descr="C:\Users\user\Desktop\я то что я ем\IMG_20220415_1344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39" y="764704"/>
            <a:ext cx="3648405" cy="2736304"/>
          </a:xfrm>
          <a:prstGeom prst="rect">
            <a:avLst/>
          </a:prstGeom>
          <a:noFill/>
        </p:spPr>
      </p:pic>
      <p:pic>
        <p:nvPicPr>
          <p:cNvPr id="1027" name="Picture 3" descr="C:\Users\user\Desktop\я то что я ем\IMG-20220418-WA0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4"/>
            <a:ext cx="3672408" cy="2745699"/>
          </a:xfrm>
          <a:prstGeom prst="rect">
            <a:avLst/>
          </a:prstGeom>
          <a:noFill/>
        </p:spPr>
      </p:pic>
      <p:pic>
        <p:nvPicPr>
          <p:cNvPr id="1028" name="Picture 4" descr="C:\Users\user\Desktop\я то что я ем\IMG-20220418-WA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789040"/>
            <a:ext cx="3672408" cy="2745699"/>
          </a:xfrm>
          <a:prstGeom prst="rect">
            <a:avLst/>
          </a:prstGeom>
          <a:noFill/>
        </p:spPr>
      </p:pic>
      <p:pic>
        <p:nvPicPr>
          <p:cNvPr id="1029" name="Picture 5" descr="C:\Users\user\Desktop\я то что я ем\IMG-20220418-WA00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779645"/>
            <a:ext cx="3672408" cy="27456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2699</TotalTime>
  <Words>97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знаний</dc:title>
  <dc:creator>user</dc:creator>
  <cp:lastModifiedBy>user</cp:lastModifiedBy>
  <cp:revision>55</cp:revision>
  <dcterms:created xsi:type="dcterms:W3CDTF">2021-09-06T06:48:42Z</dcterms:created>
  <dcterms:modified xsi:type="dcterms:W3CDTF">2022-05-30T08:11:57Z</dcterms:modified>
</cp:coreProperties>
</file>